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75" r:id="rId4"/>
    <p:sldId id="277" r:id="rId5"/>
    <p:sldId id="267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haemtech.com/products/cofactors/protein-s" TargetMode="External"/><Relationship Id="rId3" Type="http://schemas.openxmlformats.org/officeDocument/2006/relationships/hyperlink" Target="http://www.abcam.com/natural-human-protein-s-ab18488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772400" cy="223224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Protein S human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lang="en-IN" sz="20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1845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Protein S (also known as S-Protein) is a vitamin K-dependent plasma glycoprotein synthesized in the liver. In the circulation, Protein S exists in two forms: a free form and a complex form bound to complement protein C4b-binding protein (C4BP). In humans, protein S is encoded by the PROS1 gene.</a:t>
            </a:r>
            <a:endParaRPr lang="en-US" sz="2400" dirty="0" smtClean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14300" indent="0" algn="just">
              <a:buNone/>
            </a:pP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To prevent coagulation and stimulating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fibrinolysis.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0267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14300" indent="0" algn="just">
              <a:buNone/>
            </a:pPr>
            <a:r>
              <a:rPr lang="en-US" sz="2000" dirty="0">
                <a:solidFill>
                  <a:srgbClr val="000000"/>
                </a:solidFill>
                <a:ea typeface="Calibri"/>
                <a:cs typeface="Calibri"/>
              </a:rPr>
              <a:t>Cofactor for activated protein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Calibri"/>
              </a:rPr>
              <a:t>C.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ea typeface="Calibri"/>
              <a:cs typeface="Calibri"/>
            </a:endParaRPr>
          </a:p>
          <a:p>
            <a:pPr marL="11430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ea typeface="Calibri"/>
                <a:cs typeface="Calibri"/>
              </a:rPr>
              <a:t>Anticoagulant plasma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Calibri"/>
              </a:rPr>
              <a:t>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9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-459432"/>
            <a:ext cx="8092922" cy="7128792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Protein S human</a:t>
            </a:r>
            <a:endParaRPr lang="en-US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algn="just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</a:t>
            </a:r>
            <a:r>
              <a:rPr lang="en-US" sz="2400" b="1" dirty="0" smtClean="0">
                <a:solidFill>
                  <a:schemeClr val="tx1"/>
                </a:solidFill>
                <a:latin typeface="Times"/>
                <a:cs typeface="Times"/>
              </a:rPr>
              <a:t>: 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Protein S is a single chain vitamin K-dependent protein which is thought to function in both the coagulation and complement cascades (1,2). Approximately 60% of protein S circulating in plasma is </a:t>
            </a:r>
            <a:r>
              <a:rPr lang="en-US" sz="2400" dirty="0" err="1">
                <a:solidFill>
                  <a:srgbClr val="000000"/>
                </a:solidFill>
                <a:ea typeface="Calibri"/>
                <a:cs typeface="Calibri"/>
              </a:rPr>
              <a:t>complexed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 to C4b binding protein (C4BP). It has been suggested that g-carboxyglutamic acid (</a:t>
            </a:r>
            <a:r>
              <a:rPr lang="en-US" sz="2400" dirty="0" err="1">
                <a:solidFill>
                  <a:srgbClr val="000000"/>
                </a:solidFill>
                <a:ea typeface="Calibri"/>
                <a:cs typeface="Calibri"/>
              </a:rPr>
              <a:t>gla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) dependent binding of protein S to negatively charged phospholipids may function to concentrate C4BP at cell surfaces following injury.</a:t>
            </a:r>
            <a:endParaRPr lang="en-US" sz="2400" dirty="0" smtClean="0">
              <a:solidFill>
                <a:srgbClr val="000000"/>
              </a:solidFill>
              <a:latin typeface="Times"/>
              <a:ea typeface="Calibri"/>
              <a:cs typeface="Calibri"/>
            </a:endParaRPr>
          </a:p>
          <a:p>
            <a:pPr algn="just">
              <a:buClrTx/>
            </a:pPr>
            <a:endParaRPr lang="en-US" sz="2400" dirty="0">
              <a:solidFill>
                <a:srgbClr val="000000"/>
              </a:solidFill>
              <a:latin typeface="Times"/>
              <a:ea typeface="Calibri"/>
              <a:cs typeface="Calibri"/>
            </a:endParaRPr>
          </a:p>
          <a:p>
            <a:pPr algn="just">
              <a:buClrTx/>
            </a:pPr>
            <a:endParaRPr lang="en-US" sz="2400" dirty="0" smtClean="0">
              <a:solidFill>
                <a:srgbClr val="000000"/>
              </a:solidFill>
              <a:latin typeface="Times"/>
              <a:ea typeface="Calibri"/>
              <a:cs typeface="Calibri"/>
            </a:endParaRPr>
          </a:p>
          <a:p>
            <a:pPr algn="just">
              <a:buClrTx/>
            </a:pPr>
            <a:endParaRPr lang="en-US" sz="2400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599218" cy="2152260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2"/>
              </a:rPr>
              <a:t>http://www.haemtech.com/products/cofactors/protein-s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3"/>
              </a:rPr>
              <a:t>http://www.abcam.com/natural-human-protein-s-ab184880.</a:t>
            </a: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3"/>
              </a:rPr>
              <a:t>html</a:t>
            </a: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sz="180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sz="180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http://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www.enzymeresearch.com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/product/human-protein-s/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7558" y="36974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1519</TotalTime>
  <Words>182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Protein S human </vt:lpstr>
      <vt:lpstr>PowerPoint Presentation</vt:lpstr>
      <vt:lpstr>PowerPoint Presentation</vt:lpstr>
      <vt:lpstr>PowerPoint Presentation</vt:lpstr>
      <vt:lpstr>PowerPoint Presentation</vt:lpstr>
      <vt:lpstr>References : http://www.haemtech.com/products/cofactors/protein-s   http://www.abcam.com/natural-human-protein-s-ab184880.html   http://www.enzymeresearch.com/product/human-protein-s/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pawan</cp:lastModifiedBy>
  <cp:revision>86</cp:revision>
  <dcterms:created xsi:type="dcterms:W3CDTF">2014-12-29T07:14:40Z</dcterms:created>
  <dcterms:modified xsi:type="dcterms:W3CDTF">2017-05-22T06:36:18Z</dcterms:modified>
</cp:coreProperties>
</file>